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898" r:id="rId4"/>
    <p:sldId id="259" r:id="rId5"/>
    <p:sldId id="260" r:id="rId6"/>
    <p:sldId id="261" r:id="rId7"/>
    <p:sldId id="262" r:id="rId8"/>
    <p:sldId id="755" r:id="rId9"/>
    <p:sldId id="903" r:id="rId10"/>
    <p:sldId id="909" r:id="rId11"/>
    <p:sldId id="904" r:id="rId12"/>
    <p:sldId id="910" r:id="rId13"/>
    <p:sldId id="905" r:id="rId14"/>
    <p:sldId id="911" r:id="rId15"/>
    <p:sldId id="912" r:id="rId16"/>
    <p:sldId id="913" r:id="rId17"/>
    <p:sldId id="914" r:id="rId18"/>
    <p:sldId id="915" r:id="rId19"/>
    <p:sldId id="916" r:id="rId20"/>
    <p:sldId id="917" r:id="rId21"/>
    <p:sldId id="897" r:id="rId22"/>
    <p:sldId id="867" r:id="rId23"/>
    <p:sldId id="407" r:id="rId24"/>
    <p:sldId id="417" r:id="rId25"/>
    <p:sldId id="281" r:id="rId26"/>
    <p:sldId id="275" r:id="rId27"/>
    <p:sldId id="276" r:id="rId28"/>
    <p:sldId id="277" r:id="rId29"/>
    <p:sldId id="278" r:id="rId30"/>
    <p:sldId id="283" r:id="rId31"/>
    <p:sldId id="284" r:id="rId32"/>
    <p:sldId id="309" r:id="rId33"/>
    <p:sldId id="310" r:id="rId34"/>
    <p:sldId id="288" r:id="rId35"/>
    <p:sldId id="289" r:id="rId36"/>
    <p:sldId id="581" r:id="rId37"/>
    <p:sldId id="312" r:id="rId38"/>
    <p:sldId id="313" r:id="rId39"/>
    <p:sldId id="31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0F675-BFF7-40FF-B178-685DA563B054}" v="4" dt="2023-02-06T12:34:05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B220F675-BFF7-40FF-B178-685DA563B054}"/>
    <pc:docChg chg="undo custSel addSld delSld modSld">
      <pc:chgData name="faizul alfalah" userId="b097e28588539e7c" providerId="LiveId" clId="{B220F675-BFF7-40FF-B178-685DA563B054}" dt="2023-02-08T02:19:36.643" v="977"/>
      <pc:docMkLst>
        <pc:docMk/>
      </pc:docMkLst>
      <pc:sldChg chg="modSp mod">
        <pc:chgData name="faizul alfalah" userId="b097e28588539e7c" providerId="LiveId" clId="{B220F675-BFF7-40FF-B178-685DA563B054}" dt="2023-02-08T02:09:27.408" v="903" actId="313"/>
        <pc:sldMkLst>
          <pc:docMk/>
          <pc:sldMk cId="1343944751" sldId="262"/>
        </pc:sldMkLst>
        <pc:spChg chg="mod">
          <ac:chgData name="faizul alfalah" userId="b097e28588539e7c" providerId="LiveId" clId="{B220F675-BFF7-40FF-B178-685DA563B054}" dt="2023-02-08T02:09:27.408" v="903" actId="313"/>
          <ac:spMkLst>
            <pc:docMk/>
            <pc:sldMk cId="1343944751" sldId="262"/>
            <ac:spMk id="5" creationId="{00000000-0000-0000-0000-000000000000}"/>
          </ac:spMkLst>
        </pc:spChg>
      </pc:sldChg>
      <pc:sldChg chg="setBg">
        <pc:chgData name="faizul alfalah" userId="b097e28588539e7c" providerId="LiveId" clId="{B220F675-BFF7-40FF-B178-685DA563B054}" dt="2023-02-08T02:19:36.643" v="977"/>
        <pc:sldMkLst>
          <pc:docMk/>
          <pc:sldMk cId="1608114982" sldId="314"/>
        </pc:sldMkLst>
      </pc:sldChg>
      <pc:sldChg chg="modSp add mod setBg modAnim">
        <pc:chgData name="faizul alfalah" userId="b097e28588539e7c" providerId="LiveId" clId="{B220F675-BFF7-40FF-B178-685DA563B054}" dt="2023-02-08T02:10:23.947" v="920" actId="20577"/>
        <pc:sldMkLst>
          <pc:docMk/>
          <pc:sldMk cId="595082253" sldId="755"/>
        </pc:sldMkLst>
        <pc:spChg chg="mod">
          <ac:chgData name="faizul alfalah" userId="b097e28588539e7c" providerId="LiveId" clId="{B220F675-BFF7-40FF-B178-685DA563B054}" dt="2023-02-08T02:10:23.947" v="920" actId="20577"/>
          <ac:spMkLst>
            <pc:docMk/>
            <pc:sldMk cId="595082253" sldId="755"/>
            <ac:spMk id="3" creationId="{00000000-0000-0000-0000-000000000000}"/>
          </ac:spMkLst>
        </pc:spChg>
        <pc:spChg chg="mod">
          <ac:chgData name="faizul alfalah" userId="b097e28588539e7c" providerId="LiveId" clId="{B220F675-BFF7-40FF-B178-685DA563B054}" dt="2023-02-06T12:34:05.229" v="4" actId="20577"/>
          <ac:spMkLst>
            <pc:docMk/>
            <pc:sldMk cId="595082253" sldId="755"/>
            <ac:spMk id="6" creationId="{00000000-0000-0000-0000-000000000000}"/>
          </ac:spMkLst>
        </pc:spChg>
      </pc:sldChg>
      <pc:sldChg chg="del">
        <pc:chgData name="faizul alfalah" userId="b097e28588539e7c" providerId="LiveId" clId="{B220F675-BFF7-40FF-B178-685DA563B054}" dt="2023-02-06T12:36:10.703" v="10" actId="47"/>
        <pc:sldMkLst>
          <pc:docMk/>
          <pc:sldMk cId="3797788386" sldId="849"/>
        </pc:sldMkLst>
      </pc:sldChg>
      <pc:sldChg chg="del">
        <pc:chgData name="faizul alfalah" userId="b097e28588539e7c" providerId="LiveId" clId="{B220F675-BFF7-40FF-B178-685DA563B054}" dt="2023-02-06T14:31:16.514" v="752" actId="47"/>
        <pc:sldMkLst>
          <pc:docMk/>
          <pc:sldMk cId="1715095836" sldId="859"/>
        </pc:sldMkLst>
      </pc:sldChg>
      <pc:sldChg chg="addSp delSp modSp mod">
        <pc:chgData name="faizul alfalah" userId="b097e28588539e7c" providerId="LiveId" clId="{B220F675-BFF7-40FF-B178-685DA563B054}" dt="2023-02-08T02:13:41.582" v="955" actId="20577"/>
        <pc:sldMkLst>
          <pc:docMk/>
          <pc:sldMk cId="3483303420" sldId="867"/>
        </pc:sldMkLst>
        <pc:spChg chg="add mod">
          <ac:chgData name="faizul alfalah" userId="b097e28588539e7c" providerId="LiveId" clId="{B220F675-BFF7-40FF-B178-685DA563B054}" dt="2023-02-06T14:40:32.121" v="887" actId="1035"/>
          <ac:spMkLst>
            <pc:docMk/>
            <pc:sldMk cId="3483303420" sldId="867"/>
            <ac:spMk id="3" creationId="{DE437A50-8937-6491-EF73-3DC0A7F94BB4}"/>
          </ac:spMkLst>
        </pc:spChg>
        <pc:spChg chg="mod">
          <ac:chgData name="faizul alfalah" userId="b097e28588539e7c" providerId="LiveId" clId="{B220F675-BFF7-40FF-B178-685DA563B054}" dt="2023-02-08T02:13:41.582" v="955" actId="20577"/>
          <ac:spMkLst>
            <pc:docMk/>
            <pc:sldMk cId="3483303420" sldId="867"/>
            <ac:spMk id="8" creationId="{00000000-0000-0000-0000-000000000000}"/>
          </ac:spMkLst>
        </pc:spChg>
        <pc:picChg chg="del">
          <ac:chgData name="faizul alfalah" userId="b097e28588539e7c" providerId="LiveId" clId="{B220F675-BFF7-40FF-B178-685DA563B054}" dt="2023-02-06T14:37:40.637" v="859" actId="478"/>
          <ac:picMkLst>
            <pc:docMk/>
            <pc:sldMk cId="3483303420" sldId="867"/>
            <ac:picMk id="7" creationId="{EBF82EF0-9AA8-9517-FAEB-37C9977B752C}"/>
          </ac:picMkLst>
        </pc:picChg>
      </pc:sldChg>
      <pc:sldChg chg="addSp modSp mod">
        <pc:chgData name="faizul alfalah" userId="b097e28588539e7c" providerId="LiveId" clId="{B220F675-BFF7-40FF-B178-685DA563B054}" dt="2023-02-08T02:13:02.503" v="949" actId="20577"/>
        <pc:sldMkLst>
          <pc:docMk/>
          <pc:sldMk cId="950875471" sldId="897"/>
        </pc:sldMkLst>
        <pc:spChg chg="mod">
          <ac:chgData name="faizul alfalah" userId="b097e28588539e7c" providerId="LiveId" clId="{B220F675-BFF7-40FF-B178-685DA563B054}" dt="2023-02-08T02:12:43.715" v="941" actId="20577"/>
          <ac:spMkLst>
            <pc:docMk/>
            <pc:sldMk cId="950875471" sldId="897"/>
            <ac:spMk id="2" creationId="{1FE1F87D-98FA-E885-321E-2BB98739D6B3}"/>
          </ac:spMkLst>
        </pc:spChg>
        <pc:spChg chg="mod">
          <ac:chgData name="faizul alfalah" userId="b097e28588539e7c" providerId="LiveId" clId="{B220F675-BFF7-40FF-B178-685DA563B054}" dt="2023-02-06T14:31:55.004" v="791" actId="20577"/>
          <ac:spMkLst>
            <pc:docMk/>
            <pc:sldMk cId="950875471" sldId="897"/>
            <ac:spMk id="3" creationId="{00000000-0000-0000-0000-000000000000}"/>
          </ac:spMkLst>
        </pc:spChg>
        <pc:spChg chg="mod">
          <ac:chgData name="faizul alfalah" userId="b097e28588539e7c" providerId="LiveId" clId="{B220F675-BFF7-40FF-B178-685DA563B054}" dt="2023-02-06T14:35:48.039" v="851" actId="1036"/>
          <ac:spMkLst>
            <pc:docMk/>
            <pc:sldMk cId="950875471" sldId="897"/>
            <ac:spMk id="4" creationId="{3F439B8B-1F99-6AFA-4D85-D94E667331E6}"/>
          </ac:spMkLst>
        </pc:spChg>
        <pc:spChg chg="mod">
          <ac:chgData name="faizul alfalah" userId="b097e28588539e7c" providerId="LiveId" clId="{B220F675-BFF7-40FF-B178-685DA563B054}" dt="2023-02-08T02:12:49.661" v="943" actId="20577"/>
          <ac:spMkLst>
            <pc:docMk/>
            <pc:sldMk cId="950875471" sldId="897"/>
            <ac:spMk id="5" creationId="{DA1E8676-AEBC-736C-7D08-BBFCB2BCC433}"/>
          </ac:spMkLst>
        </pc:spChg>
        <pc:spChg chg="mod">
          <ac:chgData name="faizul alfalah" userId="b097e28588539e7c" providerId="LiveId" clId="{B220F675-BFF7-40FF-B178-685DA563B054}" dt="2023-02-06T14:35:48.039" v="851" actId="1036"/>
          <ac:spMkLst>
            <pc:docMk/>
            <pc:sldMk cId="950875471" sldId="897"/>
            <ac:spMk id="6" creationId="{7F731586-C786-E58D-49AB-11B745705CB6}"/>
          </ac:spMkLst>
        </pc:spChg>
        <pc:spChg chg="mod">
          <ac:chgData name="faizul alfalah" userId="b097e28588539e7c" providerId="LiveId" clId="{B220F675-BFF7-40FF-B178-685DA563B054}" dt="2023-02-06T14:35:48.039" v="851" actId="1036"/>
          <ac:spMkLst>
            <pc:docMk/>
            <pc:sldMk cId="950875471" sldId="897"/>
            <ac:spMk id="7" creationId="{EF897E11-4CCB-C349-6E84-8293DD3667D8}"/>
          </ac:spMkLst>
        </pc:spChg>
        <pc:spChg chg="mod">
          <ac:chgData name="faizul alfalah" userId="b097e28588539e7c" providerId="LiveId" clId="{B220F675-BFF7-40FF-B178-685DA563B054}" dt="2023-02-06T14:35:48.039" v="851" actId="1036"/>
          <ac:spMkLst>
            <pc:docMk/>
            <pc:sldMk cId="950875471" sldId="897"/>
            <ac:spMk id="8" creationId="{A36AC4A8-CB62-ED6D-2A81-775C30992455}"/>
          </ac:spMkLst>
        </pc:spChg>
        <pc:spChg chg="add mod">
          <ac:chgData name="faizul alfalah" userId="b097e28588539e7c" providerId="LiveId" clId="{B220F675-BFF7-40FF-B178-685DA563B054}" dt="2023-02-08T02:12:53.459" v="945" actId="20577"/>
          <ac:spMkLst>
            <pc:docMk/>
            <pc:sldMk cId="950875471" sldId="897"/>
            <ac:spMk id="9" creationId="{2A647E81-D950-B093-F99A-D4B821D793FF}"/>
          </ac:spMkLst>
        </pc:spChg>
        <pc:spChg chg="add mod">
          <ac:chgData name="faizul alfalah" userId="b097e28588539e7c" providerId="LiveId" clId="{B220F675-BFF7-40FF-B178-685DA563B054}" dt="2023-02-06T14:35:48.039" v="851" actId="1036"/>
          <ac:spMkLst>
            <pc:docMk/>
            <pc:sldMk cId="950875471" sldId="897"/>
            <ac:spMk id="10" creationId="{FB1F5FCC-2E1E-059D-6751-338EF524032D}"/>
          </ac:spMkLst>
        </pc:spChg>
        <pc:spChg chg="add mod">
          <ac:chgData name="faizul alfalah" userId="b097e28588539e7c" providerId="LiveId" clId="{B220F675-BFF7-40FF-B178-685DA563B054}" dt="2023-02-08T02:12:56.716" v="947" actId="20577"/>
          <ac:spMkLst>
            <pc:docMk/>
            <pc:sldMk cId="950875471" sldId="897"/>
            <ac:spMk id="11" creationId="{B5A102E4-94B5-36D6-CC48-61539595112C}"/>
          </ac:spMkLst>
        </pc:spChg>
        <pc:spChg chg="add mod">
          <ac:chgData name="faizul alfalah" userId="b097e28588539e7c" providerId="LiveId" clId="{B220F675-BFF7-40FF-B178-685DA563B054}" dt="2023-02-06T14:35:48.039" v="851" actId="1036"/>
          <ac:spMkLst>
            <pc:docMk/>
            <pc:sldMk cId="950875471" sldId="897"/>
            <ac:spMk id="12" creationId="{E170D169-F4CF-7C15-9C0E-37A041504DE8}"/>
          </ac:spMkLst>
        </pc:spChg>
        <pc:spChg chg="add mod">
          <ac:chgData name="faizul alfalah" userId="b097e28588539e7c" providerId="LiveId" clId="{B220F675-BFF7-40FF-B178-685DA563B054}" dt="2023-02-08T02:13:02.503" v="949" actId="20577"/>
          <ac:spMkLst>
            <pc:docMk/>
            <pc:sldMk cId="950875471" sldId="897"/>
            <ac:spMk id="13" creationId="{557338A9-9EF6-618E-3C9C-18729EF4421D}"/>
          </ac:spMkLst>
        </pc:spChg>
        <pc:spChg chg="add mod">
          <ac:chgData name="faizul alfalah" userId="b097e28588539e7c" providerId="LiveId" clId="{B220F675-BFF7-40FF-B178-685DA563B054}" dt="2023-02-06T14:35:48.039" v="851" actId="1036"/>
          <ac:spMkLst>
            <pc:docMk/>
            <pc:sldMk cId="950875471" sldId="897"/>
            <ac:spMk id="14" creationId="{72328940-2C98-9A4D-F20A-4EC9CD0A73D8}"/>
          </ac:spMkLst>
        </pc:spChg>
      </pc:sldChg>
      <pc:sldChg chg="addSp modSp mod">
        <pc:chgData name="faizul alfalah" userId="b097e28588539e7c" providerId="LiveId" clId="{B220F675-BFF7-40FF-B178-685DA563B054}" dt="2023-02-08T02:08:31.001" v="900" actId="1076"/>
        <pc:sldMkLst>
          <pc:docMk/>
          <pc:sldMk cId="2557106934" sldId="898"/>
        </pc:sldMkLst>
        <pc:spChg chg="mod">
          <ac:chgData name="faizul alfalah" userId="b097e28588539e7c" providerId="LiveId" clId="{B220F675-BFF7-40FF-B178-685DA563B054}" dt="2023-02-08T02:08:31.001" v="900" actId="1076"/>
          <ac:spMkLst>
            <pc:docMk/>
            <pc:sldMk cId="2557106934" sldId="898"/>
            <ac:spMk id="2" creationId="{00000000-0000-0000-0000-000000000000}"/>
          </ac:spMkLst>
        </pc:spChg>
        <pc:spChg chg="add mod">
          <ac:chgData name="faizul alfalah" userId="b097e28588539e7c" providerId="LiveId" clId="{B220F675-BFF7-40FF-B178-685DA563B054}" dt="2023-02-08T02:08:09.136" v="898" actId="1076"/>
          <ac:spMkLst>
            <pc:docMk/>
            <pc:sldMk cId="2557106934" sldId="898"/>
            <ac:spMk id="3" creationId="{1BCD6A67-D6C1-BB03-033A-855C22F9F64D}"/>
          </ac:spMkLst>
        </pc:spChg>
        <pc:spChg chg="mod">
          <ac:chgData name="faizul alfalah" userId="b097e28588539e7c" providerId="LiveId" clId="{B220F675-BFF7-40FF-B178-685DA563B054}" dt="2023-02-08T02:08:23.507" v="899" actId="1076"/>
          <ac:spMkLst>
            <pc:docMk/>
            <pc:sldMk cId="2557106934" sldId="898"/>
            <ac:spMk id="10" creationId="{00000000-0000-0000-0000-000000000000}"/>
          </ac:spMkLst>
        </pc:spChg>
      </pc:sldChg>
      <pc:sldChg chg="del">
        <pc:chgData name="faizul alfalah" userId="b097e28588539e7c" providerId="LiveId" clId="{B220F675-BFF7-40FF-B178-685DA563B054}" dt="2023-02-06T14:37:14.358" v="857" actId="47"/>
        <pc:sldMkLst>
          <pc:docMk/>
          <pc:sldMk cId="207571093" sldId="899"/>
        </pc:sldMkLst>
      </pc:sldChg>
      <pc:sldChg chg="addSp delSp modSp mod">
        <pc:chgData name="faizul alfalah" userId="b097e28588539e7c" providerId="LiveId" clId="{B220F675-BFF7-40FF-B178-685DA563B054}" dt="2023-02-08T02:13:55.471" v="958" actId="20577"/>
        <pc:sldMkLst>
          <pc:docMk/>
          <pc:sldMk cId="521640841" sldId="903"/>
        </pc:sldMkLst>
        <pc:spChg chg="add mod">
          <ac:chgData name="faizul alfalah" userId="b097e28588539e7c" providerId="LiveId" clId="{B220F675-BFF7-40FF-B178-685DA563B054}" dt="2023-02-06T13:18:59.678" v="260" actId="14838"/>
          <ac:spMkLst>
            <pc:docMk/>
            <pc:sldMk cId="521640841" sldId="903"/>
            <ac:spMk id="2" creationId="{A654C834-30FE-68DA-290D-E2863F31EA9A}"/>
          </ac:spMkLst>
        </pc:spChg>
        <pc:spChg chg="mod">
          <ac:chgData name="faizul alfalah" userId="b097e28588539e7c" providerId="LiveId" clId="{B220F675-BFF7-40FF-B178-685DA563B054}" dt="2023-02-08T02:13:55.471" v="958" actId="20577"/>
          <ac:spMkLst>
            <pc:docMk/>
            <pc:sldMk cId="521640841" sldId="903"/>
            <ac:spMk id="3" creationId="{00000000-0000-0000-0000-000000000000}"/>
          </ac:spMkLst>
        </pc:spChg>
        <pc:spChg chg="add mod">
          <ac:chgData name="faizul alfalah" userId="b097e28588539e7c" providerId="LiveId" clId="{B220F675-BFF7-40FF-B178-685DA563B054}" dt="2023-02-06T13:23:00.221" v="336" actId="1036"/>
          <ac:spMkLst>
            <pc:docMk/>
            <pc:sldMk cId="521640841" sldId="903"/>
            <ac:spMk id="5" creationId="{7B048786-8B6E-3C3B-B0ED-C2DF56C2C9E1}"/>
          </ac:spMkLst>
        </pc:spChg>
        <pc:spChg chg="mod">
          <ac:chgData name="faizul alfalah" userId="b097e28588539e7c" providerId="LiveId" clId="{B220F675-BFF7-40FF-B178-685DA563B054}" dt="2023-02-06T13:10:43.122" v="61" actId="403"/>
          <ac:spMkLst>
            <pc:docMk/>
            <pc:sldMk cId="521640841" sldId="903"/>
            <ac:spMk id="6" creationId="{00000000-0000-0000-0000-000000000000}"/>
          </ac:spMkLst>
        </pc:spChg>
        <pc:picChg chg="del mod">
          <ac:chgData name="faizul alfalah" userId="b097e28588539e7c" providerId="LiveId" clId="{B220F675-BFF7-40FF-B178-685DA563B054}" dt="2023-02-06T13:19:35.508" v="261" actId="478"/>
          <ac:picMkLst>
            <pc:docMk/>
            <pc:sldMk cId="521640841" sldId="903"/>
            <ac:picMk id="9" creationId="{74CE5D29-0450-0118-C59D-4BBD78DCFE76}"/>
          </ac:picMkLst>
        </pc:picChg>
      </pc:sldChg>
      <pc:sldChg chg="addSp delSp modSp mod">
        <pc:chgData name="faizul alfalah" userId="b097e28588539e7c" providerId="LiveId" clId="{B220F675-BFF7-40FF-B178-685DA563B054}" dt="2023-02-06T13:47:29.441" v="491" actId="2710"/>
        <pc:sldMkLst>
          <pc:docMk/>
          <pc:sldMk cId="2203599381" sldId="904"/>
        </pc:sldMkLst>
        <pc:spChg chg="mod">
          <ac:chgData name="faizul alfalah" userId="b097e28588539e7c" providerId="LiveId" clId="{B220F675-BFF7-40FF-B178-685DA563B054}" dt="2023-02-06T13:44:41.478" v="483" actId="1036"/>
          <ac:spMkLst>
            <pc:docMk/>
            <pc:sldMk cId="2203599381" sldId="904"/>
            <ac:spMk id="3" creationId="{00000000-0000-0000-0000-000000000000}"/>
          </ac:spMkLst>
        </pc:spChg>
        <pc:spChg chg="add mod">
          <ac:chgData name="faizul alfalah" userId="b097e28588539e7c" providerId="LiveId" clId="{B220F675-BFF7-40FF-B178-685DA563B054}" dt="2023-02-06T13:47:29.441" v="491" actId="2710"/>
          <ac:spMkLst>
            <pc:docMk/>
            <pc:sldMk cId="2203599381" sldId="904"/>
            <ac:spMk id="4" creationId="{00B52EFE-8478-EC35-42E1-A7B80CBB22CC}"/>
          </ac:spMkLst>
        </pc:spChg>
        <pc:spChg chg="mod">
          <ac:chgData name="faizul alfalah" userId="b097e28588539e7c" providerId="LiveId" clId="{B220F675-BFF7-40FF-B178-685DA563B054}" dt="2023-02-06T13:39:23.725" v="411" actId="20577"/>
          <ac:spMkLst>
            <pc:docMk/>
            <pc:sldMk cId="2203599381" sldId="904"/>
            <ac:spMk id="6" creationId="{00000000-0000-0000-0000-000000000000}"/>
          </ac:spMkLst>
        </pc:spChg>
        <pc:picChg chg="del">
          <ac:chgData name="faizul alfalah" userId="b097e28588539e7c" providerId="LiveId" clId="{B220F675-BFF7-40FF-B178-685DA563B054}" dt="2023-02-06T13:39:30.122" v="412" actId="478"/>
          <ac:picMkLst>
            <pc:docMk/>
            <pc:sldMk cId="2203599381" sldId="904"/>
            <ac:picMk id="7" creationId="{80FEA4C1-39DB-DF2D-E99D-A7AE4F27CDEE}"/>
          </ac:picMkLst>
        </pc:picChg>
      </pc:sldChg>
      <pc:sldChg chg="addSp delSp modSp mod">
        <pc:chgData name="faizul alfalah" userId="b097e28588539e7c" providerId="LiveId" clId="{B220F675-BFF7-40FF-B178-685DA563B054}" dt="2023-02-06T14:05:55.186" v="551" actId="1036"/>
        <pc:sldMkLst>
          <pc:docMk/>
          <pc:sldMk cId="1246485424" sldId="905"/>
        </pc:sldMkLst>
        <pc:spChg chg="add mod">
          <ac:chgData name="faizul alfalah" userId="b097e28588539e7c" providerId="LiveId" clId="{B220F675-BFF7-40FF-B178-685DA563B054}" dt="2023-02-06T14:05:52.596" v="549" actId="1035"/>
          <ac:spMkLst>
            <pc:docMk/>
            <pc:sldMk cId="1246485424" sldId="905"/>
            <ac:spMk id="2" creationId="{BFA85C75-1973-475B-AE96-D51B19D5003C}"/>
          </ac:spMkLst>
        </pc:spChg>
        <pc:spChg chg="del">
          <ac:chgData name="faizul alfalah" userId="b097e28588539e7c" providerId="LiveId" clId="{B220F675-BFF7-40FF-B178-685DA563B054}" dt="2023-02-06T14:03:47.127" v="518" actId="478"/>
          <ac:spMkLst>
            <pc:docMk/>
            <pc:sldMk cId="1246485424" sldId="905"/>
            <ac:spMk id="3" creationId="{00000000-0000-0000-0000-000000000000}"/>
          </ac:spMkLst>
        </pc:spChg>
        <pc:spChg chg="add mod">
          <ac:chgData name="faizul alfalah" userId="b097e28588539e7c" providerId="LiveId" clId="{B220F675-BFF7-40FF-B178-685DA563B054}" dt="2023-02-06T14:05:55.186" v="551" actId="1036"/>
          <ac:spMkLst>
            <pc:docMk/>
            <pc:sldMk cId="1246485424" sldId="905"/>
            <ac:spMk id="5" creationId="{39958BC5-85A5-D9F5-B04C-11FD7B34A547}"/>
          </ac:spMkLst>
        </pc:spChg>
        <pc:spChg chg="mod">
          <ac:chgData name="faizul alfalah" userId="b097e28588539e7c" providerId="LiveId" clId="{B220F675-BFF7-40FF-B178-685DA563B054}" dt="2023-02-06T14:03:25.680" v="517" actId="20577"/>
          <ac:spMkLst>
            <pc:docMk/>
            <pc:sldMk cId="1246485424" sldId="905"/>
            <ac:spMk id="6" creationId="{00000000-0000-0000-0000-000000000000}"/>
          </ac:spMkLst>
        </pc:spChg>
      </pc:sldChg>
      <pc:sldChg chg="del">
        <pc:chgData name="faizul alfalah" userId="b097e28588539e7c" providerId="LiveId" clId="{B220F675-BFF7-40FF-B178-685DA563B054}" dt="2023-02-06T14:31:17.655" v="753" actId="47"/>
        <pc:sldMkLst>
          <pc:docMk/>
          <pc:sldMk cId="4231170973" sldId="906"/>
        </pc:sldMkLst>
      </pc:sldChg>
      <pc:sldChg chg="del">
        <pc:chgData name="faizul alfalah" userId="b097e28588539e7c" providerId="LiveId" clId="{B220F675-BFF7-40FF-B178-685DA563B054}" dt="2023-02-06T14:37:11.919" v="856" actId="47"/>
        <pc:sldMkLst>
          <pc:docMk/>
          <pc:sldMk cId="827744187" sldId="907"/>
        </pc:sldMkLst>
      </pc:sldChg>
      <pc:sldChg chg="del">
        <pc:chgData name="faizul alfalah" userId="b097e28588539e7c" providerId="LiveId" clId="{B220F675-BFF7-40FF-B178-685DA563B054}" dt="2023-02-06T14:37:15.545" v="858" actId="47"/>
        <pc:sldMkLst>
          <pc:docMk/>
          <pc:sldMk cId="287626860" sldId="908"/>
        </pc:sldMkLst>
      </pc:sldChg>
      <pc:sldChg chg="new del">
        <pc:chgData name="faizul alfalah" userId="b097e28588539e7c" providerId="LiveId" clId="{B220F675-BFF7-40FF-B178-685DA563B054}" dt="2023-02-06T13:25:08.475" v="338" actId="47"/>
        <pc:sldMkLst>
          <pc:docMk/>
          <pc:sldMk cId="3692240347" sldId="909"/>
        </pc:sldMkLst>
      </pc:sldChg>
      <pc:sldChg chg="delSp modSp add mod setBg">
        <pc:chgData name="faizul alfalah" userId="b097e28588539e7c" providerId="LiveId" clId="{B220F675-BFF7-40FF-B178-685DA563B054}" dt="2023-02-06T13:37:56.232" v="390" actId="1036"/>
        <pc:sldMkLst>
          <pc:docMk/>
          <pc:sldMk cId="4273977099" sldId="909"/>
        </pc:sldMkLst>
        <pc:spChg chg="mod">
          <ac:chgData name="faizul alfalah" userId="b097e28588539e7c" providerId="LiveId" clId="{B220F675-BFF7-40FF-B178-685DA563B054}" dt="2023-02-06T13:37:56.232" v="390" actId="1036"/>
          <ac:spMkLst>
            <pc:docMk/>
            <pc:sldMk cId="4273977099" sldId="909"/>
            <ac:spMk id="2" creationId="{1FE1F87D-98FA-E885-321E-2BB98739D6B3}"/>
          </ac:spMkLst>
        </pc:spChg>
        <pc:spChg chg="mod">
          <ac:chgData name="faizul alfalah" userId="b097e28588539e7c" providerId="LiveId" clId="{B220F675-BFF7-40FF-B178-685DA563B054}" dt="2023-02-06T13:34:25.884" v="374" actId="20577"/>
          <ac:spMkLst>
            <pc:docMk/>
            <pc:sldMk cId="4273977099" sldId="909"/>
            <ac:spMk id="3" creationId="{00000000-0000-0000-0000-000000000000}"/>
          </ac:spMkLst>
        </pc:spChg>
        <pc:spChg chg="del">
          <ac:chgData name="faizul alfalah" userId="b097e28588539e7c" providerId="LiveId" clId="{B220F675-BFF7-40FF-B178-685DA563B054}" dt="2023-02-06T13:36:57.271" v="376" actId="478"/>
          <ac:spMkLst>
            <pc:docMk/>
            <pc:sldMk cId="4273977099" sldId="909"/>
            <ac:spMk id="4" creationId="{3F439B8B-1F99-6AFA-4D85-D94E667331E6}"/>
          </ac:spMkLst>
        </pc:spChg>
        <pc:spChg chg="del">
          <ac:chgData name="faizul alfalah" userId="b097e28588539e7c" providerId="LiveId" clId="{B220F675-BFF7-40FF-B178-685DA563B054}" dt="2023-02-06T13:37:03.353" v="379" actId="478"/>
          <ac:spMkLst>
            <pc:docMk/>
            <pc:sldMk cId="4273977099" sldId="909"/>
            <ac:spMk id="5" creationId="{DA1E8676-AEBC-736C-7D08-BBFCB2BCC433}"/>
          </ac:spMkLst>
        </pc:spChg>
        <pc:spChg chg="mod">
          <ac:chgData name="faizul alfalah" userId="b097e28588539e7c" providerId="LiveId" clId="{B220F675-BFF7-40FF-B178-685DA563B054}" dt="2023-02-06T13:37:56.232" v="390" actId="1036"/>
          <ac:spMkLst>
            <pc:docMk/>
            <pc:sldMk cId="4273977099" sldId="909"/>
            <ac:spMk id="6" creationId="{7F731586-C786-E58D-49AB-11B745705CB6}"/>
          </ac:spMkLst>
        </pc:spChg>
        <pc:spChg chg="del">
          <ac:chgData name="faizul alfalah" userId="b097e28588539e7c" providerId="LiveId" clId="{B220F675-BFF7-40FF-B178-685DA563B054}" dt="2023-02-06T13:36:59.694" v="377" actId="478"/>
          <ac:spMkLst>
            <pc:docMk/>
            <pc:sldMk cId="4273977099" sldId="909"/>
            <ac:spMk id="7" creationId="{EF897E11-4CCB-C349-6E84-8293DD3667D8}"/>
          </ac:spMkLst>
        </pc:spChg>
        <pc:spChg chg="del">
          <ac:chgData name="faizul alfalah" userId="b097e28588539e7c" providerId="LiveId" clId="{B220F675-BFF7-40FF-B178-685DA563B054}" dt="2023-02-06T13:37:02.195" v="378" actId="478"/>
          <ac:spMkLst>
            <pc:docMk/>
            <pc:sldMk cId="4273977099" sldId="909"/>
            <ac:spMk id="8" creationId="{A36AC4A8-CB62-ED6D-2A81-775C30992455}"/>
          </ac:spMkLst>
        </pc:spChg>
      </pc:sldChg>
      <pc:sldChg chg="modSp add mod">
        <pc:chgData name="faizul alfalah" userId="b097e28588539e7c" providerId="LiveId" clId="{B220F675-BFF7-40FF-B178-685DA563B054}" dt="2023-02-08T02:11:36.872" v="925" actId="20577"/>
        <pc:sldMkLst>
          <pc:docMk/>
          <pc:sldMk cId="4290950287" sldId="910"/>
        </pc:sldMkLst>
        <pc:spChg chg="mod">
          <ac:chgData name="faizul alfalah" userId="b097e28588539e7c" providerId="LiveId" clId="{B220F675-BFF7-40FF-B178-685DA563B054}" dt="2023-02-08T02:11:36.872" v="925" actId="20577"/>
          <ac:spMkLst>
            <pc:docMk/>
            <pc:sldMk cId="4290950287" sldId="910"/>
            <ac:spMk id="2" creationId="{1FE1F87D-98FA-E885-321E-2BB98739D6B3}"/>
          </ac:spMkLst>
        </pc:spChg>
        <pc:spChg chg="mod">
          <ac:chgData name="faizul alfalah" userId="b097e28588539e7c" providerId="LiveId" clId="{B220F675-BFF7-40FF-B178-685DA563B054}" dt="2023-02-06T13:55:08.993" v="496" actId="20577"/>
          <ac:spMkLst>
            <pc:docMk/>
            <pc:sldMk cId="4290950287" sldId="910"/>
            <ac:spMk id="6" creationId="{7F731586-C786-E58D-49AB-11B745705CB6}"/>
          </ac:spMkLst>
        </pc:spChg>
      </pc:sldChg>
      <pc:sldChg chg="modSp add mod">
        <pc:chgData name="faizul alfalah" userId="b097e28588539e7c" providerId="LiveId" clId="{B220F675-BFF7-40FF-B178-685DA563B054}" dt="2023-02-08T02:11:51.258" v="934" actId="20577"/>
        <pc:sldMkLst>
          <pc:docMk/>
          <pc:sldMk cId="3395375685" sldId="911"/>
        </pc:sldMkLst>
        <pc:spChg chg="mod">
          <ac:chgData name="faizul alfalah" userId="b097e28588539e7c" providerId="LiveId" clId="{B220F675-BFF7-40FF-B178-685DA563B054}" dt="2023-02-08T02:11:51.258" v="934" actId="20577"/>
          <ac:spMkLst>
            <pc:docMk/>
            <pc:sldMk cId="3395375685" sldId="911"/>
            <ac:spMk id="2" creationId="{1FE1F87D-98FA-E885-321E-2BB98739D6B3}"/>
          </ac:spMkLst>
        </pc:spChg>
        <pc:spChg chg="mod">
          <ac:chgData name="faizul alfalah" userId="b097e28588539e7c" providerId="LiveId" clId="{B220F675-BFF7-40FF-B178-685DA563B054}" dt="2023-02-06T14:07:20.844" v="554" actId="20577"/>
          <ac:spMkLst>
            <pc:docMk/>
            <pc:sldMk cId="3395375685" sldId="911"/>
            <ac:spMk id="6" creationId="{7F731586-C786-E58D-49AB-11B745705CB6}"/>
          </ac:spMkLst>
        </pc:spChg>
      </pc:sldChg>
      <pc:sldChg chg="addSp delSp modSp add mod setBg">
        <pc:chgData name="faizul alfalah" userId="b097e28588539e7c" providerId="LiveId" clId="{B220F675-BFF7-40FF-B178-685DA563B054}" dt="2023-02-08T02:17:07.642" v="969" actId="313"/>
        <pc:sldMkLst>
          <pc:docMk/>
          <pc:sldMk cId="2413701177" sldId="912"/>
        </pc:sldMkLst>
        <pc:spChg chg="mod">
          <ac:chgData name="faizul alfalah" userId="b097e28588539e7c" providerId="LiveId" clId="{B220F675-BFF7-40FF-B178-685DA563B054}" dt="2023-02-08T02:17:07.642" v="969" actId="313"/>
          <ac:spMkLst>
            <pc:docMk/>
            <pc:sldMk cId="2413701177" sldId="912"/>
            <ac:spMk id="2" creationId="{BFA85C75-1973-475B-AE96-D51B19D5003C}"/>
          </ac:spMkLst>
        </pc:spChg>
        <pc:spChg chg="add mod">
          <ac:chgData name="faizul alfalah" userId="b097e28588539e7c" providerId="LiveId" clId="{B220F675-BFF7-40FF-B178-685DA563B054}" dt="2023-02-06T14:14:12.135" v="633" actId="1036"/>
          <ac:spMkLst>
            <pc:docMk/>
            <pc:sldMk cId="2413701177" sldId="912"/>
            <ac:spMk id="4" creationId="{978F9FC0-26C3-3631-89AD-B3F51DD65462}"/>
          </ac:spMkLst>
        </pc:spChg>
        <pc:spChg chg="del">
          <ac:chgData name="faizul alfalah" userId="b097e28588539e7c" providerId="LiveId" clId="{B220F675-BFF7-40FF-B178-685DA563B054}" dt="2023-02-06T14:10:19.575" v="576" actId="478"/>
          <ac:spMkLst>
            <pc:docMk/>
            <pc:sldMk cId="2413701177" sldId="912"/>
            <ac:spMk id="5" creationId="{39958BC5-85A5-D9F5-B04C-11FD7B34A547}"/>
          </ac:spMkLst>
        </pc:spChg>
        <pc:spChg chg="mod">
          <ac:chgData name="faizul alfalah" userId="b097e28588539e7c" providerId="LiveId" clId="{B220F675-BFF7-40FF-B178-685DA563B054}" dt="2023-02-06T14:10:13.338" v="575" actId="20577"/>
          <ac:spMkLst>
            <pc:docMk/>
            <pc:sldMk cId="2413701177" sldId="912"/>
            <ac:spMk id="6" creationId="{00000000-0000-0000-0000-000000000000}"/>
          </ac:spMkLst>
        </pc:spChg>
      </pc:sldChg>
      <pc:sldChg chg="modSp add mod">
        <pc:chgData name="faizul alfalah" userId="b097e28588539e7c" providerId="LiveId" clId="{B220F675-BFF7-40FF-B178-685DA563B054}" dt="2023-02-06T14:16:08.011" v="638" actId="6549"/>
        <pc:sldMkLst>
          <pc:docMk/>
          <pc:sldMk cId="1012523031" sldId="913"/>
        </pc:sldMkLst>
        <pc:spChg chg="mod">
          <ac:chgData name="faizul alfalah" userId="b097e28588539e7c" providerId="LiveId" clId="{B220F675-BFF7-40FF-B178-685DA563B054}" dt="2023-02-06T14:16:08.011" v="638" actId="6549"/>
          <ac:spMkLst>
            <pc:docMk/>
            <pc:sldMk cId="1012523031" sldId="913"/>
            <ac:spMk id="2" creationId="{1FE1F87D-98FA-E885-321E-2BB98739D6B3}"/>
          </ac:spMkLst>
        </pc:spChg>
        <pc:spChg chg="mod">
          <ac:chgData name="faizul alfalah" userId="b097e28588539e7c" providerId="LiveId" clId="{B220F675-BFF7-40FF-B178-685DA563B054}" dt="2023-02-06T14:14:58.715" v="636" actId="20577"/>
          <ac:spMkLst>
            <pc:docMk/>
            <pc:sldMk cId="1012523031" sldId="913"/>
            <ac:spMk id="6" creationId="{7F731586-C786-E58D-49AB-11B745705CB6}"/>
          </ac:spMkLst>
        </pc:spChg>
      </pc:sldChg>
      <pc:sldChg chg="addSp delSp modSp add mod">
        <pc:chgData name="faizul alfalah" userId="b097e28588539e7c" providerId="LiveId" clId="{B220F675-BFF7-40FF-B178-685DA563B054}" dt="2023-02-08T02:16:38.055" v="960" actId="313"/>
        <pc:sldMkLst>
          <pc:docMk/>
          <pc:sldMk cId="3287365055" sldId="914"/>
        </pc:sldMkLst>
        <pc:spChg chg="mod">
          <ac:chgData name="faizul alfalah" userId="b097e28588539e7c" providerId="LiveId" clId="{B220F675-BFF7-40FF-B178-685DA563B054}" dt="2023-02-08T02:16:38.055" v="960" actId="313"/>
          <ac:spMkLst>
            <pc:docMk/>
            <pc:sldMk cId="3287365055" sldId="914"/>
            <ac:spMk id="2" creationId="{BFA85C75-1973-475B-AE96-D51B19D5003C}"/>
          </ac:spMkLst>
        </pc:spChg>
        <pc:spChg chg="del">
          <ac:chgData name="faizul alfalah" userId="b097e28588539e7c" providerId="LiveId" clId="{B220F675-BFF7-40FF-B178-685DA563B054}" dt="2023-02-06T14:17:01.763" v="654" actId="478"/>
          <ac:spMkLst>
            <pc:docMk/>
            <pc:sldMk cId="3287365055" sldId="914"/>
            <ac:spMk id="4" creationId="{978F9FC0-26C3-3631-89AD-B3F51DD65462}"/>
          </ac:spMkLst>
        </pc:spChg>
        <pc:spChg chg="add mod">
          <ac:chgData name="faizul alfalah" userId="b097e28588539e7c" providerId="LiveId" clId="{B220F675-BFF7-40FF-B178-685DA563B054}" dt="2023-02-06T14:17:33.597" v="669" actId="1035"/>
          <ac:spMkLst>
            <pc:docMk/>
            <pc:sldMk cId="3287365055" sldId="914"/>
            <ac:spMk id="5" creationId="{E5310AD4-8C29-C981-7F65-6B6D24805C0B}"/>
          </ac:spMkLst>
        </pc:spChg>
        <pc:spChg chg="mod">
          <ac:chgData name="faizul alfalah" userId="b097e28588539e7c" providerId="LiveId" clId="{B220F675-BFF7-40FF-B178-685DA563B054}" dt="2023-02-06T14:16:45.187" v="653" actId="20577"/>
          <ac:spMkLst>
            <pc:docMk/>
            <pc:sldMk cId="3287365055" sldId="914"/>
            <ac:spMk id="6" creationId="{00000000-0000-0000-0000-000000000000}"/>
          </ac:spMkLst>
        </pc:spChg>
      </pc:sldChg>
      <pc:sldChg chg="modSp add mod">
        <pc:chgData name="faizul alfalah" userId="b097e28588539e7c" providerId="LiveId" clId="{B220F675-BFF7-40FF-B178-685DA563B054}" dt="2023-02-08T02:12:33.848" v="939" actId="20577"/>
        <pc:sldMkLst>
          <pc:docMk/>
          <pc:sldMk cId="3326784853" sldId="915"/>
        </pc:sldMkLst>
        <pc:spChg chg="mod">
          <ac:chgData name="faizul alfalah" userId="b097e28588539e7c" providerId="LiveId" clId="{B220F675-BFF7-40FF-B178-685DA563B054}" dt="2023-02-08T02:12:33.848" v="939" actId="20577"/>
          <ac:spMkLst>
            <pc:docMk/>
            <pc:sldMk cId="3326784853" sldId="915"/>
            <ac:spMk id="2" creationId="{1FE1F87D-98FA-E885-321E-2BB98739D6B3}"/>
          </ac:spMkLst>
        </pc:spChg>
        <pc:spChg chg="mod">
          <ac:chgData name="faizul alfalah" userId="b097e28588539e7c" providerId="LiveId" clId="{B220F675-BFF7-40FF-B178-685DA563B054}" dt="2023-02-06T14:19:31.392" v="675" actId="20577"/>
          <ac:spMkLst>
            <pc:docMk/>
            <pc:sldMk cId="3326784853" sldId="915"/>
            <ac:spMk id="6" creationId="{7F731586-C786-E58D-49AB-11B745705CB6}"/>
          </ac:spMkLst>
        </pc:spChg>
      </pc:sldChg>
      <pc:sldChg chg="modSp add mod">
        <pc:chgData name="faizul alfalah" userId="b097e28588539e7c" providerId="LiveId" clId="{B220F675-BFF7-40FF-B178-685DA563B054}" dt="2023-02-08T02:17:25.162" v="975" actId="313"/>
        <pc:sldMkLst>
          <pc:docMk/>
          <pc:sldMk cId="2811172992" sldId="916"/>
        </pc:sldMkLst>
        <pc:spChg chg="mod">
          <ac:chgData name="faizul alfalah" userId="b097e28588539e7c" providerId="LiveId" clId="{B220F675-BFF7-40FF-B178-685DA563B054}" dt="2023-02-08T02:17:25.162" v="975" actId="313"/>
          <ac:spMkLst>
            <pc:docMk/>
            <pc:sldMk cId="2811172992" sldId="916"/>
            <ac:spMk id="2" creationId="{BFA85C75-1973-475B-AE96-D51B19D5003C}"/>
          </ac:spMkLst>
        </pc:spChg>
        <pc:spChg chg="mod">
          <ac:chgData name="faizul alfalah" userId="b097e28588539e7c" providerId="LiveId" clId="{B220F675-BFF7-40FF-B178-685DA563B054}" dt="2023-02-06T14:21:21.163" v="721" actId="1035"/>
          <ac:spMkLst>
            <pc:docMk/>
            <pc:sldMk cId="2811172992" sldId="916"/>
            <ac:spMk id="5" creationId="{E5310AD4-8C29-C981-7F65-6B6D24805C0B}"/>
          </ac:spMkLst>
        </pc:spChg>
        <pc:spChg chg="mod">
          <ac:chgData name="faizul alfalah" userId="b097e28588539e7c" providerId="LiveId" clId="{B220F675-BFF7-40FF-B178-685DA563B054}" dt="2023-02-06T14:20:18.516" v="701" actId="20577"/>
          <ac:spMkLst>
            <pc:docMk/>
            <pc:sldMk cId="2811172992" sldId="916"/>
            <ac:spMk id="6" creationId="{00000000-0000-0000-0000-000000000000}"/>
          </ac:spMkLst>
        </pc:spChg>
      </pc:sldChg>
      <pc:sldChg chg="addSp delSp modSp add mod setBg">
        <pc:chgData name="faizul alfalah" userId="b097e28588539e7c" providerId="LiveId" clId="{B220F675-BFF7-40FF-B178-685DA563B054}" dt="2023-02-06T14:30:40.679" v="751" actId="1035"/>
        <pc:sldMkLst>
          <pc:docMk/>
          <pc:sldMk cId="1396851777" sldId="917"/>
        </pc:sldMkLst>
        <pc:spChg chg="mod">
          <ac:chgData name="faizul alfalah" userId="b097e28588539e7c" providerId="LiveId" clId="{B220F675-BFF7-40FF-B178-685DA563B054}" dt="2023-02-06T14:30:40.679" v="751" actId="1035"/>
          <ac:spMkLst>
            <pc:docMk/>
            <pc:sldMk cId="1396851777" sldId="917"/>
            <ac:spMk id="3" creationId="{00000000-0000-0000-0000-000000000000}"/>
          </ac:spMkLst>
        </pc:spChg>
        <pc:spChg chg="add mod">
          <ac:chgData name="faizul alfalah" userId="b097e28588539e7c" providerId="LiveId" clId="{B220F675-BFF7-40FF-B178-685DA563B054}" dt="2023-02-06T14:29:33.722" v="739" actId="1035"/>
          <ac:spMkLst>
            <pc:docMk/>
            <pc:sldMk cId="1396851777" sldId="917"/>
            <ac:spMk id="4" creationId="{DF8D1B2D-ED1B-18A4-DF62-1E477DF9026D}"/>
          </ac:spMkLst>
        </pc:spChg>
        <pc:picChg chg="del">
          <ac:chgData name="faizul alfalah" userId="b097e28588539e7c" providerId="LiveId" clId="{B220F675-BFF7-40FF-B178-685DA563B054}" dt="2023-02-06T14:28:56.433" v="723" actId="478"/>
          <ac:picMkLst>
            <pc:docMk/>
            <pc:sldMk cId="1396851777" sldId="917"/>
            <ac:picMk id="9" creationId="{74CE5D29-0450-0118-C59D-4BBD78DCFE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312" y="1830233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19 Rejab 1444H  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/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10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Februari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2023M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1" y="192186"/>
            <a:ext cx="1001465" cy="119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09880" y="166786"/>
            <a:ext cx="88362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Hal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914867" y="1187752"/>
            <a:ext cx="434340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06 / 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4433" y="3245715"/>
            <a:ext cx="8382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>
                <a:ln w="11430"/>
                <a:solidFill>
                  <a:srgbClr val="C00000"/>
                </a:solidFill>
                <a:effectLst/>
                <a:latin typeface="Arial Black" pitchFamily="34" charset="0"/>
              </a:rPr>
              <a:t>MERAIH KEUNTUNGAN YANG LEBIH BAIK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582069" y="6291104"/>
            <a:ext cx="7979862" cy="400110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KITAB AL-QAWAID AL-HISAN MEMBAWAKAN CONTOH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485901"/>
            <a:ext cx="7696200" cy="194309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Nabi Ibrahim A.S meninggalkan </a:t>
            </a:r>
            <a:r>
              <a:rPr lang="sv-SE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kaumnya.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1066800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4267200"/>
            <a:ext cx="7696200" cy="1828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Diganti </a:t>
            </a:r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 dengan anak-anak dan zuriat keturunan yang baik-baik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743200" y="3200400"/>
            <a:ext cx="3733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Maryam ayat 49 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A85C75-1973-475B-AE96-D51B19D5003C}"/>
              </a:ext>
            </a:extLst>
          </p:cNvPr>
          <p:cNvSpPr/>
          <p:nvPr/>
        </p:nvSpPr>
        <p:spPr>
          <a:xfrm>
            <a:off x="179519" y="4114800"/>
            <a:ext cx="87849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berhijrah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meninggalkan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sembah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lain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kami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kurniakan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Ishak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anaknya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Yaakub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cucunya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kedua-duanya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jadikan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berpangkat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Nabi.”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1B210B-221D-0868-260F-CF90BA9DF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9" y="1600200"/>
            <a:ext cx="8878079" cy="2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KITAB AL-QAWAID AL-HISAN MEMBAWAKAN CONTOH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371600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Nabi Yusuf A.S sabar menahan nafsu dari melayan pujukan isteri pembesar Mesir dan memilih untuk dipenjarakan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990600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2000" y="4170682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angkat  </a:t>
            </a:r>
            <a:r>
              <a:rPr lang="sv-SE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 </a:t>
            </a:r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penguasa Mesir yang memiliki kuasa besar menguruskan khazanah kekayaan negara Mesir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743200" y="3581400"/>
            <a:ext cx="3733800" cy="896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Yusuf ayat 55 - 57 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A85C75-1973-475B-AE96-D51B19D5003C}"/>
              </a:ext>
            </a:extLst>
          </p:cNvPr>
          <p:cNvSpPr/>
          <p:nvPr/>
        </p:nvSpPr>
        <p:spPr>
          <a:xfrm>
            <a:off x="179519" y="3642479"/>
            <a:ext cx="8784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“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Yusuf 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Jadikanlah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daku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pengurus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perbendaharaan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hasil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bumi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Mesir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sedia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menjaganya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sebaik-baiknya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mengetahui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mentadbirkannya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Dan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demikianlah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caranya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Kami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tetapkan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kedudukan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Yusuf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memegang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kuasa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bumi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Mesir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bebas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tinggal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negeri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mana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sahaja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disukainya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Kami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limpahkan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rahmat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sahaja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Kami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kehendaki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dan Kami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menghilangkan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balasan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yang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berbuat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kebaikan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Dan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pahala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akhirat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yang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pula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bertaqwa</a:t>
            </a:r>
            <a:r>
              <a:rPr lang="en-US" sz="2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1D84D35-9628-D358-BAF9-8CECCDCA1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1" y="1201284"/>
            <a:ext cx="8304495" cy="24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KITAB AL-QAWAID AL-HISAN MEMBAWAKAN CONTOH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2000" y="1333501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Pemuda-pemuda Ashabul Kahfi memilih jalan ‘uzlah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990600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2000" y="4170682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SWT melebarkan rahmat-Nya </a:t>
            </a:r>
            <a:r>
              <a:rPr lang="pt-BR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sehingga </a:t>
            </a:r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 mereka di gua </a:t>
            </a:r>
            <a:r>
              <a:rPr lang="pt-BR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sangat </a:t>
            </a:r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selesa untuk mereka beristirehat dan tidur nyenyak dalam tempoh yang terlalu lama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743200" y="3505200"/>
            <a:ext cx="3733800" cy="896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2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Al-Kahfi ayat 16: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A85C75-1973-475B-AE96-D51B19D5003C}"/>
              </a:ext>
            </a:extLst>
          </p:cNvPr>
          <p:cNvSpPr/>
          <p:nvPr/>
        </p:nvSpPr>
        <p:spPr>
          <a:xfrm>
            <a:off x="179519" y="3642479"/>
            <a:ext cx="87849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“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oleh kerana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mengasingkan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sembah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lain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pergilah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berlindung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supaya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melimpahkan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rahmat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-Nya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menyediakan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kemudahan-kemudahan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menjayakan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urusan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bantuan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berguna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".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DE2B3D8-CE2E-EA40-0AFD-558524C8B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7" y="1511512"/>
            <a:ext cx="8387623" cy="19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6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KITAB AL-QAWAID AL-HISAN MEMBAWAKAN CONTOH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23900" y="1548130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Nabi Sulaiman A.S </a:t>
            </a:r>
            <a:r>
              <a:rPr lang="pt-BR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menyembelih </a:t>
            </a:r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semua </a:t>
            </a:r>
            <a:r>
              <a:rPr lang="pt-BR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kudanya setelah Baginda terlalai </a:t>
            </a:r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pt-BR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terpesona dengannya, hingga terlupa </a:t>
            </a:r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 mengingati Allah S.W.T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04482" y="1143000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685800" y="4246882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gantikan </a:t>
            </a:r>
            <a:r>
              <a:rPr lang="pt-BR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 </a:t>
            </a:r>
            <a:r>
              <a:rPr lang="pt-BR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angin laju yang bertiup menurut arahannya dan menundukkan jin yang degil (syaitan) untuk bekerja kepadanya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743200" y="3792218"/>
            <a:ext cx="3733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Sood ayat 36 - 37: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A85C75-1973-475B-AE96-D51B19D5003C}"/>
              </a:ext>
            </a:extLst>
          </p:cNvPr>
          <p:cNvSpPr/>
          <p:nvPr/>
        </p:nvSpPr>
        <p:spPr>
          <a:xfrm>
            <a:off x="179519" y="3200400"/>
            <a:ext cx="8784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(Kami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kabulkan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permohonannya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lalu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Kami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mudahkan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menggunakan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angin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bertiup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perlahan-lahan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kemahuannya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mana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sahaja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hendaK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ditujunya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Dan (Kami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mudahkan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memerintah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Syaitan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memerintah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golongan-golongan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pandai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mendirikan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bangunan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dan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penyelam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menjalankan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masing-masing).”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D4783D2-3BE6-09CA-F031-6B97421A5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5" y="1098643"/>
            <a:ext cx="8074507" cy="23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3581400"/>
            <a:ext cx="87849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menahan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kemarahannya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keadaan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mampu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melaksanakannya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SWT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memanggilnya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hadapan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makhluk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-Nya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sehingga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diberi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pilihan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oleh Allah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memilih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mana-mana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bidadari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dikehendakinya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 </a:t>
            </a:r>
          </a:p>
          <a:p>
            <a:pPr algn="r"/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(Riwayat Abu Daud)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SAW: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70F63FC-BA3F-AA96-8EF1-A837A5411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4" y="1359112"/>
            <a:ext cx="8348830" cy="19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KELEBIHAN MENINGGALKAN </a:t>
            </a:r>
          </a:p>
          <a:p>
            <a:pPr algn="ctr"/>
            <a:r>
              <a:rPr lang="sv-SE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DOSA &amp; MAKSIAT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503682"/>
            <a:ext cx="7580154" cy="561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Maruah terjaga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3F439B8B-1F99-6AFA-4D85-D94E667331E6}"/>
              </a:ext>
            </a:extLst>
          </p:cNvPr>
          <p:cNvSpPr/>
          <p:nvPr/>
        </p:nvSpPr>
        <p:spPr>
          <a:xfrm>
            <a:off x="771525" y="2382518"/>
            <a:ext cx="7569994" cy="561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Meraih kasih sayang makhluk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DA1E8676-AEBC-736C-7D08-BBFCB2BCC433}"/>
              </a:ext>
            </a:extLst>
          </p:cNvPr>
          <p:cNvSpPr/>
          <p:nvPr/>
        </p:nvSpPr>
        <p:spPr>
          <a:xfrm>
            <a:off x="761365" y="3324858"/>
            <a:ext cx="7569994" cy="561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Dihormati manusia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11226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EF897E11-4CCB-C349-6E84-8293DD3667D8}"/>
              </a:ext>
            </a:extLst>
          </p:cNvPr>
          <p:cNvSpPr/>
          <p:nvPr/>
        </p:nvSpPr>
        <p:spPr>
          <a:xfrm>
            <a:off x="341946" y="1981200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A36AC4A8-CB62-ED6D-2A81-775C30992455}"/>
              </a:ext>
            </a:extLst>
          </p:cNvPr>
          <p:cNvSpPr/>
          <p:nvPr/>
        </p:nvSpPr>
        <p:spPr>
          <a:xfrm>
            <a:off x="341945" y="2901947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2A647E81-D950-B093-F99A-D4B821D793FF}"/>
              </a:ext>
            </a:extLst>
          </p:cNvPr>
          <p:cNvSpPr/>
          <p:nvPr/>
        </p:nvSpPr>
        <p:spPr>
          <a:xfrm>
            <a:off x="771525" y="4267198"/>
            <a:ext cx="7569994" cy="561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 tenteram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FB1F5FCC-2E1E-059D-6751-338EF524032D}"/>
              </a:ext>
            </a:extLst>
          </p:cNvPr>
          <p:cNvSpPr/>
          <p:nvPr/>
        </p:nvSpPr>
        <p:spPr>
          <a:xfrm>
            <a:off x="352105" y="3844287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B5A102E4-94B5-36D6-CC48-61539595112C}"/>
              </a:ext>
            </a:extLst>
          </p:cNvPr>
          <p:cNvSpPr/>
          <p:nvPr/>
        </p:nvSpPr>
        <p:spPr>
          <a:xfrm>
            <a:off x="761365" y="5209538"/>
            <a:ext cx="7569994" cy="561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Murah rezeki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E170D169-F4CF-7C15-9C0E-37A041504DE8}"/>
              </a:ext>
            </a:extLst>
          </p:cNvPr>
          <p:cNvSpPr/>
          <p:nvPr/>
        </p:nvSpPr>
        <p:spPr>
          <a:xfrm>
            <a:off x="341945" y="4786627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557338A9-9EF6-618E-3C9C-18729EF4421D}"/>
              </a:ext>
            </a:extLst>
          </p:cNvPr>
          <p:cNvSpPr/>
          <p:nvPr/>
        </p:nvSpPr>
        <p:spPr>
          <a:xfrm>
            <a:off x="771525" y="6068058"/>
            <a:ext cx="7569994" cy="561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Doa dimakbul dan hajat dipermudahkan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72328940-2C98-9A4D-F20A-4EC9CD0A73D8}"/>
              </a:ext>
            </a:extLst>
          </p:cNvPr>
          <p:cNvSpPr/>
          <p:nvPr/>
        </p:nvSpPr>
        <p:spPr>
          <a:xfrm>
            <a:off x="352105" y="5645147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286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06212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400" b="1" dirty="0"/>
              <a:t>Maksudnya </a:t>
            </a:r>
            <a:r>
              <a:rPr lang="ms-MY" sz="2400" dirty="0">
                <a:solidFill>
                  <a:srgbClr val="002060"/>
                </a:solidFill>
              </a:rPr>
              <a:t>:</a:t>
            </a:r>
            <a:r>
              <a:rPr lang="ms-MY" sz="2400" b="1" dirty="0">
                <a:solidFill>
                  <a:srgbClr val="002060"/>
                </a:solidFill>
              </a:rPr>
              <a:t> Sesiapa yang menghendaki (dengan amal usahanya) mendapat faedah di akhirat, Kami akan memberinya mendapat tambahan pada faedah yang dikehendakinya; dan sesiapa yang menghendaki (dengan amal usahanya) kebaikan di dunia semata-mata, Kami beri kepadanya dari kebaikan dunia itu (sekadar yang Kami tentukan), dan ia tidak akan beroleh sesuatu bahagian pun di akhirat kelak. ".</a:t>
            </a:r>
          </a:p>
          <a:p>
            <a:pPr algn="r"/>
            <a:r>
              <a:rPr lang="ms-MY" sz="2400" b="1" dirty="0">
                <a:solidFill>
                  <a:srgbClr val="002060"/>
                </a:solidFill>
              </a:rPr>
              <a:t> (Surah As-Shura ayat 20)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5708788-3943-AA66-B811-85F74A210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" y="1325860"/>
            <a:ext cx="9011084" cy="21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512" y="838200"/>
            <a:ext cx="8335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لَّا إِلَهَ إِلَّا اللَّهُ وَحْدَهُ لَا شَرِيكَ لَهُ،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سَيِّدَنَا مُحَمَّدًا عَبْدُهُ وَرَسُوْلُهُ،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94" y="2743200"/>
            <a:ext cx="8343406" cy="3924151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3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07043"/>
            <a:ext cx="8199911" cy="5293757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rgbClr val="C00000"/>
                </a:solidFill>
              </a:rPr>
              <a:t>Ya Allah, wahai Zat Yang Maha Pengasih...</a:t>
            </a: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tersembunyi.</a:t>
            </a:r>
          </a:p>
          <a:p>
            <a:pPr algn="just"/>
            <a:endParaRPr lang="ms-MY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Sesungguhnya Engkau Maha Berkuasa</a:t>
            </a: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 atas segala sesuatu...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70" y="1021140"/>
            <a:ext cx="8701030" cy="2308324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اللّهُمَّ صَلِّ وسَلِّمْ عَلىَ سَيِّدِنَا مُحَمَّدٍ وَعَلَى آلِهِ وَصَحْبِهِ أَجْمَعِيْنَ، وَمَنْ تَبِعَهُمْ بِإِحْسَانٍ إِلَى يَوْمِ الدِّيْنِ. </a:t>
            </a:r>
          </a:p>
          <a:p>
            <a:pPr algn="ctr" rtl="1"/>
            <a:endParaRPr lang="ar-SA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70" y="3048000"/>
            <a:ext cx="8701030" cy="353943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secara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914400"/>
            <a:ext cx="7942843" cy="2369880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أُوْصِيْكُمْ وَنَفْسِيْ بِتَقْوَى اللَّهِ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400" b="1" dirty="0">
                <a:solidFill>
                  <a:srgbClr val="EFF8B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اتَّقُوا اللَّهَ حَقَّ تُقَاتِهِ وَلَا تَمُوتُنَّ إِلَّا وَأَنْتُمْ مُسْلِمُونَ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368457"/>
            <a:ext cx="8077200" cy="3385542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kita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sekali-kali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Islam”</a:t>
            </a:r>
            <a:endParaRPr lang="en-U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900" y="328494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39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 Rejab 1444H </a:t>
            </a:r>
            <a:r>
              <a:rPr lang="fi-F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Februari 2023M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" y="2057400"/>
            <a:ext cx="8305800" cy="286232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i-FI" sz="6000" b="1" dirty="0">
                <a:ln w="11430"/>
                <a:solidFill>
                  <a:srgbClr val="C00000"/>
                </a:solidFill>
                <a:effectLst>
                  <a:glow rad="203200">
                    <a:schemeClr val="bg1"/>
                  </a:glow>
                  <a:outerShdw dist="40000" dir="5040000" sx="18000" sy="18000" algn="tl">
                    <a:schemeClr val="bg1">
                      <a:alpha val="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MERAIH KEUNTUNGAN YANG LEBIH BAIK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4382631"/>
            <a:ext cx="87849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Engkau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tinggalkan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sesuatu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kerana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bertaqwa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melainkan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sesuatu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."</a:t>
            </a:r>
          </a:p>
          <a:p>
            <a:pPr algn="just"/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(Hadith Riwayat Ahmad)</a:t>
            </a:r>
          </a:p>
          <a:p>
            <a:pPr algn="just"/>
            <a:endParaRPr lang="en-US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PERINSIP EMAS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Meraih Keuntungan Yang Lebih Baik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54C834-30FE-68DA-290D-E2863F31EA9A}"/>
              </a:ext>
            </a:extLst>
          </p:cNvPr>
          <p:cNvSpPr txBox="1"/>
          <p:nvPr/>
        </p:nvSpPr>
        <p:spPr>
          <a:xfrm>
            <a:off x="533400" y="1371600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glow rad="1397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Sabda</a:t>
            </a:r>
            <a:r>
              <a:rPr lang="en-US" sz="2000" b="1" dirty="0">
                <a:effectLst>
                  <a:glow rad="1397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Nabi SAW :</a:t>
            </a:r>
            <a:endParaRPr lang="en-MY" sz="2000" b="1" dirty="0">
              <a:effectLst>
                <a:glow rad="1397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933ACB5-481D-6526-9946-75B19B498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5" y="1789210"/>
            <a:ext cx="8282328" cy="25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KITAB AL-QAWAID AL-HISAN MEMBAWAKAN CONTOH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447800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Kaum muhajirin yang telah berkorban meninggalkan tanah air tercinta, harta benda dan orang yang tersayang di Mekah kerana Allah SWT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1066800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4135118"/>
            <a:ext cx="7696200" cy="24587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gantikan dengan rezeki yang melimpah, tanah pembukaan yang meluas serta pengaruh dan pengikut yang ramai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43200" y="3792218"/>
            <a:ext cx="3733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3488591"/>
            <a:ext cx="87849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berhijrah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pada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jalan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(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membela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menegakkan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Islam),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nescaya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dapati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bumi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tempat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berhijrah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banyak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rezeki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makmur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keluar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rumahnya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tujuan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berhijrah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RasulNya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kemudian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perjalanan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tetap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pahala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hijrahnya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Allah. Dan (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ingatlah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Allah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Pengampun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Mengasihani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An-Nisa’ ayat 100 :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9CC5A3E3-31A9-2D06-56E2-227E6952B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9" y="990600"/>
            <a:ext cx="8437500" cy="27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12411769</TotalTime>
  <Words>1408</Words>
  <Application>Microsoft Office PowerPoint</Application>
  <PresentationFormat>On-screen Show (4:3)</PresentationFormat>
  <Paragraphs>159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 Unicode MS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745</cp:revision>
  <dcterms:created xsi:type="dcterms:W3CDTF">2017-12-24T04:47:57Z</dcterms:created>
  <dcterms:modified xsi:type="dcterms:W3CDTF">2023-02-08T07:28:53Z</dcterms:modified>
</cp:coreProperties>
</file>